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5"/>
  </p:notesMasterIdLst>
  <p:handoutMasterIdLst>
    <p:handoutMasterId r:id="rId6"/>
  </p:handoutMasterIdLst>
  <p:sldIdLst>
    <p:sldId id="1212" r:id="rId2"/>
    <p:sldId id="1232" r:id="rId3"/>
    <p:sldId id="1233" r:id="rId4"/>
  </p:sldIdLst>
  <p:sldSz cx="9906000" cy="6858000" type="A4"/>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7E79"/>
    <a:srgbClr val="011893"/>
    <a:srgbClr val="234752"/>
    <a:srgbClr val="009193"/>
    <a:srgbClr val="39707F"/>
    <a:srgbClr val="2F5D6B"/>
    <a:srgbClr val="9411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濃色スタイル 2 - アクセント 3/アクセント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43"/>
    <p:restoredTop sz="97013" autoAdjust="0"/>
  </p:normalViewPr>
  <p:slideViewPr>
    <p:cSldViewPr snapToGrid="0" snapToObjects="1">
      <p:cViewPr varScale="1">
        <p:scale>
          <a:sx n="124" d="100"/>
          <a:sy n="124" d="100"/>
        </p:scale>
        <p:origin x="184" y="248"/>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00DEBE-5A02-5043-9AD9-681588D730F2}" type="slidenum">
              <a:rPr kumimoji="1" lang="ja-JP" altLang="en-US" smtClean="0"/>
              <a:t>‹#›</a:t>
            </a:fld>
            <a:endParaRPr kumimoji="1" lang="ja-JP" altLang="en-US"/>
          </a:p>
        </p:txBody>
      </p:sp>
    </p:spTree>
    <p:extLst>
      <p:ext uri="{BB962C8B-B14F-4D97-AF65-F5344CB8AC3E}">
        <p14:creationId xmlns:p14="http://schemas.microsoft.com/office/powerpoint/2010/main" val="15694334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D6AE9E-87EC-7344-A249-84724CB5E0DA}" type="datetimeFigureOut">
              <a:rPr kumimoji="1" lang="ja-JP" altLang="en-US" smtClean="0"/>
              <a:t>2025/9/26</a:t>
            </a:fld>
            <a:endParaRPr kumimoji="1" lang="ja-JP" altLang="en-US"/>
          </a:p>
        </p:txBody>
      </p:sp>
      <p:sp>
        <p:nvSpPr>
          <p:cNvPr id="4" name="スライド イメージ プレースホルダー 3"/>
          <p:cNvSpPr>
            <a:spLocks noGrp="1" noRot="1" noChangeAspect="1"/>
          </p:cNvSpPr>
          <p:nvPr>
            <p:ph type="sldImg" idx="2"/>
          </p:nvPr>
        </p:nvSpPr>
        <p:spPr>
          <a:xfrm>
            <a:off x="954088" y="685800"/>
            <a:ext cx="4951412"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7C5096-B9CF-274C-9DAE-38E2561F4F7A}" type="slidenum">
              <a:rPr kumimoji="1" lang="ja-JP" altLang="en-US" smtClean="0"/>
              <a:t>‹#›</a:t>
            </a:fld>
            <a:endParaRPr kumimoji="1" lang="ja-JP" altLang="en-US"/>
          </a:p>
        </p:txBody>
      </p:sp>
    </p:spTree>
    <p:extLst>
      <p:ext uri="{BB962C8B-B14F-4D97-AF65-F5344CB8AC3E}">
        <p14:creationId xmlns:p14="http://schemas.microsoft.com/office/powerpoint/2010/main" val="1281033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normAutofit/>
          </a:bodyPr>
          <a:lstStyle>
            <a:lvl1pPr algn="l">
              <a:defRPr sz="3200"/>
            </a:lvl1pPr>
          </a:lstStyle>
          <a:p>
            <a:r>
              <a:rPr lang="ja-JP" altLang="en-US"/>
              <a:t>マスター タイトルの書式設定</a:t>
            </a:r>
            <a:endParaRPr lang="en-US" dirty="0"/>
          </a:p>
        </p:txBody>
      </p:sp>
      <p:sp>
        <p:nvSpPr>
          <p:cNvPr id="3" name="Subtitle 2"/>
          <p:cNvSpPr>
            <a:spLocks noGrp="1"/>
          </p:cNvSpPr>
          <p:nvPr>
            <p:ph type="subTitle" idx="1"/>
          </p:nvPr>
        </p:nvSpPr>
        <p:spPr>
          <a:xfrm>
            <a:off x="4953000" y="4700590"/>
            <a:ext cx="4210050" cy="1655762"/>
          </a:xfrm>
        </p:spPr>
        <p:txBody>
          <a:bodyPr anchor="ct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2020/10/25</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198011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2020/10/25</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2110085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2020/10/25</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1560133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95300" y="900000"/>
            <a:ext cx="4375150" cy="5592875"/>
          </a:xfrm>
        </p:spPr>
        <p:txBody>
          <a:bodyPr/>
          <a:lstStyle>
            <a:lvl1pPr marL="342900" indent="-342900">
              <a:lnSpc>
                <a:spcPct val="100000"/>
              </a:lnSpc>
              <a:spcBef>
                <a:spcPts val="600"/>
              </a:spcBef>
              <a:buFont typeface="Wingdings" pitchFamily="2" charset="2"/>
              <a:buChar char="l"/>
              <a:defRPr sz="2000"/>
            </a:lvl1pPr>
            <a:lvl2pPr marL="742950" indent="-285750">
              <a:lnSpc>
                <a:spcPct val="100000"/>
              </a:lnSpc>
              <a:spcBef>
                <a:spcPts val="600"/>
              </a:spcBef>
              <a:buFont typeface="システムフォント（レギュラー）"/>
              <a:buChar char="−"/>
              <a:defRPr sz="2000"/>
            </a:lvl2pPr>
            <a:lvl3pPr>
              <a:lnSpc>
                <a:spcPct val="100000"/>
              </a:lnSpc>
              <a:spcBef>
                <a:spcPts val="600"/>
              </a:spcBef>
              <a:defRPr sz="2000"/>
            </a:lvl3pPr>
            <a:lvl4pPr>
              <a:lnSpc>
                <a:spcPct val="100000"/>
              </a:lnSpc>
              <a:spcBef>
                <a:spcPts val="600"/>
              </a:spcBef>
              <a:defRPr sz="2000"/>
            </a:lvl4pPr>
            <a:lvl5pPr>
              <a:lnSpc>
                <a:spcPct val="100000"/>
              </a:lnSpc>
              <a:spcBef>
                <a:spcPts val="600"/>
              </a:spcBef>
              <a:defRPr sz="20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5035550" y="900000"/>
            <a:ext cx="4375150" cy="5592875"/>
          </a:xfrm>
        </p:spPr>
        <p:txBody>
          <a:bodyPr/>
          <a:lstStyle>
            <a:lvl1pPr>
              <a:lnSpc>
                <a:spcPct val="100000"/>
              </a:lnSpc>
              <a:spcBef>
                <a:spcPts val="600"/>
              </a:spcBef>
              <a:defRPr sz="2000"/>
            </a:lvl1pPr>
            <a:lvl2pPr marL="742950" indent="-285750">
              <a:lnSpc>
                <a:spcPct val="100000"/>
              </a:lnSpc>
              <a:spcBef>
                <a:spcPts val="600"/>
              </a:spcBef>
              <a:buFont typeface="システムフォント（レギュラー）"/>
              <a:buChar char="−"/>
              <a:defRPr sz="2000"/>
            </a:lvl2pPr>
            <a:lvl3pPr>
              <a:lnSpc>
                <a:spcPct val="100000"/>
              </a:lnSpc>
              <a:spcBef>
                <a:spcPts val="600"/>
              </a:spcBef>
              <a:defRPr sz="2000"/>
            </a:lvl3pPr>
            <a:lvl4pPr>
              <a:lnSpc>
                <a:spcPct val="100000"/>
              </a:lnSpc>
              <a:spcBef>
                <a:spcPts val="600"/>
              </a:spcBef>
              <a:defRPr sz="2000"/>
            </a:lvl4pPr>
            <a:lvl5pPr>
              <a:lnSpc>
                <a:spcPct val="100000"/>
              </a:lnSpc>
              <a:spcBef>
                <a:spcPts val="600"/>
              </a:spcBef>
              <a:defRPr sz="20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7" name="スライド番号プレースホルダー 6"/>
          <p:cNvSpPr>
            <a:spLocks noGrp="1"/>
          </p:cNvSpPr>
          <p:nvPr>
            <p:ph type="sldNum" sz="quarter" idx="12"/>
          </p:nvPr>
        </p:nvSpPr>
        <p:spPr/>
        <p:txBody>
          <a:bodyPr/>
          <a:lstStyle/>
          <a:p>
            <a:fld id="{0816560F-46C3-C34B-B935-89ABE54D5FA5}" type="slidenum">
              <a:rPr kumimoji="1" lang="ja-JP" altLang="en-US" smtClean="0"/>
              <a:t>‹#›</a:t>
            </a:fld>
            <a:endParaRPr kumimoji="1" lang="ja-JP" altLang="en-US"/>
          </a:p>
        </p:txBody>
      </p:sp>
      <p:sp>
        <p:nvSpPr>
          <p:cNvPr id="6" name="タイトル 1">
            <a:extLst>
              <a:ext uri="{FF2B5EF4-FFF2-40B4-BE49-F238E27FC236}">
                <a16:creationId xmlns:a16="http://schemas.microsoft.com/office/drawing/2014/main" id="{C406021A-4824-F04E-A4E6-62213F616995}"/>
              </a:ext>
            </a:extLst>
          </p:cNvPr>
          <p:cNvSpPr>
            <a:spLocks noGrp="1"/>
          </p:cNvSpPr>
          <p:nvPr>
            <p:ph type="title"/>
          </p:nvPr>
        </p:nvSpPr>
        <p:spPr>
          <a:xfrm>
            <a:off x="495300" y="0"/>
            <a:ext cx="8915400" cy="900000"/>
          </a:xfrm>
        </p:spPr>
        <p:txBody>
          <a:bodyPr/>
          <a:lstStyle/>
          <a:p>
            <a:r>
              <a:rPr kumimoji="1" lang="ja-JP" altLang="en-US"/>
              <a:t>マスター タイトルの書式設定</a:t>
            </a:r>
          </a:p>
        </p:txBody>
      </p:sp>
    </p:spTree>
    <p:extLst>
      <p:ext uri="{BB962C8B-B14F-4D97-AF65-F5344CB8AC3E}">
        <p14:creationId xmlns:p14="http://schemas.microsoft.com/office/powerpoint/2010/main" val="1399669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40517" y="746234"/>
            <a:ext cx="9224963" cy="5743617"/>
          </a:xfrm>
        </p:spPr>
        <p:txBody>
          <a:bodyPr>
            <a:normAutofit/>
          </a:bodyPr>
          <a:lstStyle>
            <a:lvl1pPr marL="228600" indent="-228600">
              <a:lnSpc>
                <a:spcPct val="100000"/>
              </a:lnSpc>
              <a:spcBef>
                <a:spcPts val="600"/>
              </a:spcBef>
              <a:buFont typeface="Wingdings" pitchFamily="2" charset="2"/>
              <a:buChar char="l"/>
              <a:defRPr sz="1800" baseline="0">
                <a:latin typeface="Segoe UI" panose="020B0502040204020203" pitchFamily="34" charset="0"/>
              </a:defRPr>
            </a:lvl1pPr>
            <a:lvl2pPr marL="685800" indent="-228600">
              <a:lnSpc>
                <a:spcPct val="100000"/>
              </a:lnSpc>
              <a:spcBef>
                <a:spcPts val="600"/>
              </a:spcBef>
              <a:buFont typeface="システムフォント（レギュラー）"/>
              <a:buChar char="−"/>
              <a:defRPr sz="1800" baseline="0">
                <a:latin typeface="Segoe UI" panose="020B0502040204020203" pitchFamily="34" charset="0"/>
              </a:defRPr>
            </a:lvl2pPr>
            <a:lvl3pPr>
              <a:lnSpc>
                <a:spcPct val="100000"/>
              </a:lnSpc>
              <a:spcBef>
                <a:spcPts val="600"/>
              </a:spcBef>
              <a:buFont typeface=".Lucida Grande UI Regular"/>
              <a:buChar char="▪"/>
              <a:defRPr sz="1800" baseline="0">
                <a:latin typeface="Segoe UI" panose="020B0502040204020203" pitchFamily="34" charset="0"/>
              </a:defRPr>
            </a:lvl3pPr>
            <a:lvl4pPr>
              <a:lnSpc>
                <a:spcPct val="100000"/>
              </a:lnSpc>
              <a:spcBef>
                <a:spcPts val="600"/>
              </a:spcBef>
              <a:defRPr sz="1800" baseline="0">
                <a:latin typeface="Segoe UI" panose="020B0502040204020203" pitchFamily="34" charset="0"/>
              </a:defRPr>
            </a:lvl4pPr>
            <a:lvl5pPr>
              <a:lnSpc>
                <a:spcPct val="100000"/>
              </a:lnSpc>
              <a:spcBef>
                <a:spcPts val="600"/>
              </a:spcBef>
              <a:defRPr sz="1800" baseline="0">
                <a:latin typeface="Segoe UI" panose="020B0502040204020203" pitchFamily="34" charset="0"/>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10"/>
          </p:nvPr>
        </p:nvSpPr>
        <p:spPr>
          <a:xfrm>
            <a:off x="0" y="6489851"/>
            <a:ext cx="2228850" cy="365125"/>
          </a:xfrm>
        </p:spPr>
        <p:txBody>
          <a:bodyPr/>
          <a:lstStyle/>
          <a:p>
            <a:r>
              <a:rPr kumimoji="1" lang="en-US" altLang="ja-JP"/>
              <a:t>2020/10/25</a:t>
            </a:r>
            <a:endParaRPr kumimoji="1" lang="ja-JP" altLang="en-US"/>
          </a:p>
        </p:txBody>
      </p:sp>
      <p:sp>
        <p:nvSpPr>
          <p:cNvPr id="5" name="Footer Placeholder 4"/>
          <p:cNvSpPr>
            <a:spLocks noGrp="1"/>
          </p:cNvSpPr>
          <p:nvPr>
            <p:ph type="ftr" sz="quarter" idx="11"/>
          </p:nvPr>
        </p:nvSpPr>
        <p:spPr>
          <a:xfrm>
            <a:off x="3281359" y="6496179"/>
            <a:ext cx="3343275" cy="365125"/>
          </a:xfrm>
        </p:spPr>
        <p:txBody>
          <a:bodyPr/>
          <a:lstStyle/>
          <a:p>
            <a:endParaRPr kumimoji="1" lang="ja-JP" altLang="en-US"/>
          </a:p>
        </p:txBody>
      </p:sp>
      <p:sp>
        <p:nvSpPr>
          <p:cNvPr id="6" name="Slide Number Placeholder 5"/>
          <p:cNvSpPr>
            <a:spLocks noGrp="1"/>
          </p:cNvSpPr>
          <p:nvPr>
            <p:ph type="sldNum" sz="quarter" idx="12"/>
          </p:nvPr>
        </p:nvSpPr>
        <p:spPr>
          <a:xfrm>
            <a:off x="7677150" y="6492875"/>
            <a:ext cx="2228850" cy="365125"/>
          </a:xfrm>
        </p:spPr>
        <p:txBody>
          <a:bodyPr/>
          <a:lstStyle/>
          <a:p>
            <a:fld id="{193C53AF-6BD6-D54D-87D3-2B6B5871A5D8}" type="slidenum">
              <a:rPr kumimoji="1" lang="ja-JP" altLang="en-US" smtClean="0"/>
              <a:t>‹#›</a:t>
            </a:fld>
            <a:endParaRPr kumimoji="1" lang="ja-JP" altLang="en-US"/>
          </a:p>
        </p:txBody>
      </p:sp>
      <p:sp>
        <p:nvSpPr>
          <p:cNvPr id="7" name="タイトル 1">
            <a:extLst>
              <a:ext uri="{FF2B5EF4-FFF2-40B4-BE49-F238E27FC236}">
                <a16:creationId xmlns:a16="http://schemas.microsoft.com/office/drawing/2014/main" id="{4D6576C1-27F9-1C42-BA0C-0C7A41F48289}"/>
              </a:ext>
            </a:extLst>
          </p:cNvPr>
          <p:cNvSpPr>
            <a:spLocks noGrp="1"/>
          </p:cNvSpPr>
          <p:nvPr>
            <p:ph type="title"/>
          </p:nvPr>
        </p:nvSpPr>
        <p:spPr>
          <a:xfrm>
            <a:off x="0" y="0"/>
            <a:ext cx="9905999" cy="630621"/>
          </a:xfrm>
          <a:solidFill>
            <a:schemeClr val="accent1">
              <a:lumMod val="50000"/>
            </a:schemeClr>
          </a:solidFill>
        </p:spPr>
        <p:txBody>
          <a:bodyPr lIns="180000">
            <a:normAutofit/>
          </a:bodyPr>
          <a:lstStyle>
            <a:lvl1pPr>
              <a:defRPr sz="2800">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1211016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4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baseline="0">
                <a:solidFill>
                  <a:schemeClr val="tx1"/>
                </a:solidFill>
                <a:latin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0" y="6492875"/>
            <a:ext cx="2228850" cy="365125"/>
          </a:xfrm>
        </p:spPr>
        <p:txBody>
          <a:bodyPr/>
          <a:lstStyle/>
          <a:p>
            <a:r>
              <a:rPr kumimoji="1" lang="en-US" altLang="ja-JP"/>
              <a:t>2020/10/25</a:t>
            </a:r>
            <a:endParaRPr kumimoji="1" lang="ja-JP" altLang="en-US"/>
          </a:p>
        </p:txBody>
      </p:sp>
      <p:sp>
        <p:nvSpPr>
          <p:cNvPr id="5" name="Footer Placeholder 4"/>
          <p:cNvSpPr>
            <a:spLocks noGrp="1"/>
          </p:cNvSpPr>
          <p:nvPr>
            <p:ph type="ftr" sz="quarter" idx="11"/>
          </p:nvPr>
        </p:nvSpPr>
        <p:spPr>
          <a:xfrm>
            <a:off x="3281363" y="6492873"/>
            <a:ext cx="3343275" cy="365125"/>
          </a:xfrm>
        </p:spPr>
        <p:txBody>
          <a:bodyPr/>
          <a:lstStyle/>
          <a:p>
            <a:endParaRPr kumimoji="1" lang="ja-JP" altLang="en-US"/>
          </a:p>
        </p:txBody>
      </p:sp>
      <p:sp>
        <p:nvSpPr>
          <p:cNvPr id="6" name="Slide Number Placeholder 5"/>
          <p:cNvSpPr>
            <a:spLocks noGrp="1"/>
          </p:cNvSpPr>
          <p:nvPr>
            <p:ph type="sldNum" sz="quarter" idx="12"/>
          </p:nvPr>
        </p:nvSpPr>
        <p:spPr>
          <a:xfrm>
            <a:off x="7677151" y="6492874"/>
            <a:ext cx="2228850" cy="365125"/>
          </a:xfrm>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294716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0517" y="746234"/>
            <a:ext cx="4550571" cy="5741832"/>
          </a:xfrm>
        </p:spPr>
        <p:txBody>
          <a:bodyPr>
            <a:normAutofit/>
          </a:bodyPr>
          <a:lstStyle>
            <a:lvl1pPr marL="228600" indent="-228600">
              <a:lnSpc>
                <a:spcPct val="100000"/>
              </a:lnSpc>
              <a:spcBef>
                <a:spcPts val="600"/>
              </a:spcBef>
              <a:buFont typeface="Wingdings" pitchFamily="2" charset="2"/>
              <a:buChar char="l"/>
              <a:defRPr sz="1800" baseline="0">
                <a:latin typeface="Segoe UI" panose="020B0502040204020203" pitchFamily="34" charset="0"/>
              </a:defRPr>
            </a:lvl1pPr>
            <a:lvl2pPr marL="685800" indent="-228600">
              <a:lnSpc>
                <a:spcPct val="100000"/>
              </a:lnSpc>
              <a:spcBef>
                <a:spcPts val="600"/>
              </a:spcBef>
              <a:buFont typeface="システムフォント（レギュラー）"/>
              <a:buChar char="−"/>
              <a:defRPr sz="1800" baseline="0">
                <a:latin typeface="Segoe UI" panose="020B0502040204020203" pitchFamily="34" charset="0"/>
              </a:defRPr>
            </a:lvl2pPr>
            <a:lvl3pPr>
              <a:lnSpc>
                <a:spcPct val="100000"/>
              </a:lnSpc>
              <a:spcBef>
                <a:spcPts val="600"/>
              </a:spcBef>
              <a:buFont typeface=".Lucida Grande UI Regular"/>
              <a:buChar char="▪"/>
              <a:defRPr sz="1800" baseline="0">
                <a:latin typeface="Segoe UI" panose="020B0502040204020203" pitchFamily="34" charset="0"/>
              </a:defRPr>
            </a:lvl3pPr>
            <a:lvl4pPr>
              <a:lnSpc>
                <a:spcPct val="100000"/>
              </a:lnSpc>
              <a:spcBef>
                <a:spcPts val="600"/>
              </a:spcBef>
              <a:defRPr sz="1800" baseline="0">
                <a:latin typeface="Segoe UI" panose="020B0502040204020203" pitchFamily="34" charset="0"/>
              </a:defRPr>
            </a:lvl4pPr>
            <a:lvl5pPr>
              <a:lnSpc>
                <a:spcPct val="100000"/>
              </a:lnSpc>
              <a:spcBef>
                <a:spcPts val="600"/>
              </a:spcBef>
              <a:defRPr sz="1800" baseline="0">
                <a:latin typeface="Segoe UI" panose="020B0502040204020203" pitchFamily="34" charset="0"/>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Content Placeholder 3"/>
          <p:cNvSpPr>
            <a:spLocks noGrp="1"/>
          </p:cNvSpPr>
          <p:nvPr>
            <p:ph sz="half" idx="2"/>
          </p:nvPr>
        </p:nvSpPr>
        <p:spPr>
          <a:xfrm>
            <a:off x="5014912" y="746233"/>
            <a:ext cx="4550567" cy="5741831"/>
          </a:xfrm>
        </p:spPr>
        <p:txBody>
          <a:bodyPr>
            <a:normAutofit/>
          </a:bodyPr>
          <a:lstStyle>
            <a:lvl1pPr marL="228600" indent="-228600">
              <a:lnSpc>
                <a:spcPct val="100000"/>
              </a:lnSpc>
              <a:spcBef>
                <a:spcPts val="600"/>
              </a:spcBef>
              <a:buFont typeface="Wingdings" pitchFamily="2" charset="2"/>
              <a:buChar char="l"/>
              <a:defRPr sz="1800" baseline="0">
                <a:latin typeface="Segoe UI" panose="020B0502040204020203" pitchFamily="34" charset="0"/>
              </a:defRPr>
            </a:lvl1pPr>
            <a:lvl2pPr marL="685800" indent="-228600">
              <a:lnSpc>
                <a:spcPct val="100000"/>
              </a:lnSpc>
              <a:spcBef>
                <a:spcPts val="600"/>
              </a:spcBef>
              <a:buFont typeface="システムフォント（レギュラー）"/>
              <a:buChar char="−"/>
              <a:defRPr sz="1800" baseline="0">
                <a:latin typeface="Segoe UI" panose="020B0502040204020203" pitchFamily="34" charset="0"/>
              </a:defRPr>
            </a:lvl2pPr>
            <a:lvl3pPr>
              <a:lnSpc>
                <a:spcPct val="100000"/>
              </a:lnSpc>
              <a:spcBef>
                <a:spcPts val="600"/>
              </a:spcBef>
              <a:buFont typeface=".Lucida Grande UI Regular"/>
              <a:buChar char="▪"/>
              <a:defRPr sz="1800" baseline="0">
                <a:latin typeface="Segoe UI" panose="020B0502040204020203" pitchFamily="34" charset="0"/>
              </a:defRPr>
            </a:lvl3pPr>
            <a:lvl4pPr>
              <a:lnSpc>
                <a:spcPct val="100000"/>
              </a:lnSpc>
              <a:spcBef>
                <a:spcPts val="600"/>
              </a:spcBef>
              <a:defRPr sz="1800" baseline="0">
                <a:latin typeface="Segoe UI" panose="020B0502040204020203" pitchFamily="34" charset="0"/>
              </a:defRPr>
            </a:lvl4pPr>
            <a:lvl5pPr>
              <a:lnSpc>
                <a:spcPct val="100000"/>
              </a:lnSpc>
              <a:spcBef>
                <a:spcPts val="600"/>
              </a:spcBef>
              <a:defRPr sz="1800" baseline="0">
                <a:latin typeface="Segoe UI" panose="020B0502040204020203" pitchFamily="34" charset="0"/>
              </a:defRPr>
            </a:lvl5p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5" name="Date Placeholder 4"/>
          <p:cNvSpPr>
            <a:spLocks noGrp="1"/>
          </p:cNvSpPr>
          <p:nvPr>
            <p:ph type="dt" sz="half" idx="10"/>
          </p:nvPr>
        </p:nvSpPr>
        <p:spPr>
          <a:xfrm>
            <a:off x="0" y="6492875"/>
            <a:ext cx="2228850" cy="365125"/>
          </a:xfrm>
        </p:spPr>
        <p:txBody>
          <a:bodyPr/>
          <a:lstStyle/>
          <a:p>
            <a:r>
              <a:rPr kumimoji="1" lang="en-US" altLang="ja-JP"/>
              <a:t>2020/10/25</a:t>
            </a:r>
            <a:endParaRPr kumimoji="1" lang="ja-JP" altLang="en-US"/>
          </a:p>
        </p:txBody>
      </p:sp>
      <p:sp>
        <p:nvSpPr>
          <p:cNvPr id="6" name="Footer Placeholder 5"/>
          <p:cNvSpPr>
            <a:spLocks noGrp="1"/>
          </p:cNvSpPr>
          <p:nvPr>
            <p:ph type="ftr" sz="quarter" idx="11"/>
          </p:nvPr>
        </p:nvSpPr>
        <p:spPr>
          <a:xfrm>
            <a:off x="3281360" y="6502765"/>
            <a:ext cx="3343275" cy="365125"/>
          </a:xfrm>
        </p:spPr>
        <p:txBody>
          <a:bodyPr/>
          <a:lstStyle/>
          <a:p>
            <a:endParaRPr kumimoji="1" lang="ja-JP" altLang="en-US"/>
          </a:p>
        </p:txBody>
      </p:sp>
      <p:sp>
        <p:nvSpPr>
          <p:cNvPr id="7" name="Slide Number Placeholder 6"/>
          <p:cNvSpPr>
            <a:spLocks noGrp="1"/>
          </p:cNvSpPr>
          <p:nvPr>
            <p:ph type="sldNum" sz="quarter" idx="12"/>
          </p:nvPr>
        </p:nvSpPr>
        <p:spPr>
          <a:xfrm>
            <a:off x="7677150" y="6489320"/>
            <a:ext cx="2228850" cy="365125"/>
          </a:xfrm>
        </p:spPr>
        <p:txBody>
          <a:bodyPr/>
          <a:lstStyle/>
          <a:p>
            <a:fld id="{193C53AF-6BD6-D54D-87D3-2B6B5871A5D8}" type="slidenum">
              <a:rPr kumimoji="1" lang="ja-JP" altLang="en-US" smtClean="0"/>
              <a:t>‹#›</a:t>
            </a:fld>
            <a:endParaRPr kumimoji="1" lang="ja-JP" altLang="en-US"/>
          </a:p>
        </p:txBody>
      </p:sp>
      <p:sp>
        <p:nvSpPr>
          <p:cNvPr id="8" name="タイトル 1">
            <a:extLst>
              <a:ext uri="{FF2B5EF4-FFF2-40B4-BE49-F238E27FC236}">
                <a16:creationId xmlns:a16="http://schemas.microsoft.com/office/drawing/2014/main" id="{7F732672-9D97-E640-A90B-5BC871B173AA}"/>
              </a:ext>
            </a:extLst>
          </p:cNvPr>
          <p:cNvSpPr>
            <a:spLocks noGrp="1"/>
          </p:cNvSpPr>
          <p:nvPr>
            <p:ph type="title"/>
          </p:nvPr>
        </p:nvSpPr>
        <p:spPr>
          <a:xfrm>
            <a:off x="0" y="0"/>
            <a:ext cx="9906000" cy="630621"/>
          </a:xfrm>
          <a:solidFill>
            <a:schemeClr val="accent1">
              <a:lumMod val="50000"/>
            </a:schemeClr>
          </a:solidFill>
        </p:spPr>
        <p:txBody>
          <a:bodyPr lIns="180000">
            <a:normAutofit/>
          </a:bodyPr>
          <a:lstStyle>
            <a:lvl1pPr>
              <a:defRPr sz="2800">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918024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kumimoji="1" lang="en-US" altLang="ja-JP"/>
              <a:t>2020/10/25</a:t>
            </a:r>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2814630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kumimoji="1" lang="en-US" altLang="ja-JP"/>
              <a:t>2020/10/25</a:t>
            </a:r>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370945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2020/10/25</a:t>
            </a:r>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2731427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2020/10/25</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2956873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2020/10/25</a:t>
            </a:r>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93C53AF-6BD6-D54D-87D3-2B6B5871A5D8}" type="slidenum">
              <a:rPr kumimoji="1" lang="ja-JP" altLang="en-US" smtClean="0"/>
              <a:t>‹#›</a:t>
            </a:fld>
            <a:endParaRPr kumimoji="1" lang="ja-JP" altLang="en-US"/>
          </a:p>
        </p:txBody>
      </p:sp>
    </p:spTree>
    <p:extLst>
      <p:ext uri="{BB962C8B-B14F-4D97-AF65-F5344CB8AC3E}">
        <p14:creationId xmlns:p14="http://schemas.microsoft.com/office/powerpoint/2010/main" val="299421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ea typeface="Meiryo" panose="020B0604030504040204" pitchFamily="34" charset="-128"/>
                <a:cs typeface="Segoe UI" panose="020B0502040204020203" pitchFamily="34" charset="0"/>
              </a:defRPr>
            </a:lvl1pPr>
          </a:lstStyle>
          <a:p>
            <a:r>
              <a:rPr lang="en-US" altLang="ja-JP"/>
              <a:t>2020/10/25</a:t>
            </a:r>
            <a:endParaRPr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baseline="0">
                <a:solidFill>
                  <a:schemeClr val="tx1">
                    <a:tint val="75000"/>
                  </a:schemeClr>
                </a:solidFill>
                <a:latin typeface="Segoe UI" panose="020B0502040204020203" pitchFamily="34" charset="0"/>
                <a:ea typeface="游ゴシック" panose="020B0400000000000000" pitchFamily="34" charset="-128"/>
              </a:defRPr>
            </a:lvl1pPr>
          </a:lstStyle>
          <a:p>
            <a:endParaRPr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baseline="0">
                <a:solidFill>
                  <a:schemeClr val="tx1">
                    <a:tint val="75000"/>
                  </a:schemeClr>
                </a:solidFill>
                <a:latin typeface="Segoe UI" panose="020B0502040204020203" pitchFamily="34" charset="0"/>
                <a:ea typeface="游ゴシック" panose="020B0400000000000000" pitchFamily="34" charset="-128"/>
              </a:defRPr>
            </a:lvl1pPr>
          </a:lstStyle>
          <a:p>
            <a:fld id="{193C53AF-6BD6-D54D-87D3-2B6B5871A5D8}" type="slidenum">
              <a:rPr lang="ja-JP" altLang="en-US" smtClean="0"/>
              <a:pPr/>
              <a:t>‹#›</a:t>
            </a:fld>
            <a:endParaRPr lang="ja-JP" altLang="en-US"/>
          </a:p>
        </p:txBody>
      </p:sp>
    </p:spTree>
    <p:extLst>
      <p:ext uri="{BB962C8B-B14F-4D97-AF65-F5344CB8AC3E}">
        <p14:creationId xmlns:p14="http://schemas.microsoft.com/office/powerpoint/2010/main" val="429085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52" r:id="rId12"/>
  </p:sldLayoutIdLst>
  <p:hf hdr="0" ftr="0" dt="0"/>
  <p:txStyles>
    <p:titleStyle>
      <a:lvl1pPr algn="l" defTabSz="914400" rtl="0" eaLnBrk="1" latinLnBrk="0" hangingPunct="1">
        <a:lnSpc>
          <a:spcPct val="90000"/>
        </a:lnSpc>
        <a:spcBef>
          <a:spcPct val="0"/>
        </a:spcBef>
        <a:buNone/>
        <a:defRPr kumimoji="1" sz="3200" b="1" i="0" kern="1200" baseline="0">
          <a:solidFill>
            <a:schemeClr val="tx1"/>
          </a:solidFill>
          <a:latin typeface="Segoe UI" panose="020B0502040204020203" pitchFamily="34" charset="0"/>
          <a:ea typeface="游ゴシック"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000" b="0" i="0" kern="1200" baseline="0">
          <a:solidFill>
            <a:schemeClr val="tx1"/>
          </a:solidFill>
          <a:latin typeface="Segoe UI" panose="020B0502040204020203" pitchFamily="34" charset="0"/>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b="0" i="0" kern="1200" baseline="0">
          <a:solidFill>
            <a:schemeClr val="tx1"/>
          </a:solidFill>
          <a:latin typeface="Segoe UI" panose="020B0502040204020203" pitchFamily="34" charset="0"/>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baseline="0">
          <a:solidFill>
            <a:schemeClr val="tx1"/>
          </a:solidFill>
          <a:latin typeface="Segoe UI" panose="020B0502040204020203" pitchFamily="34" charset="0"/>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2000" b="0" i="0" kern="1200" baseline="0">
          <a:solidFill>
            <a:schemeClr val="tx1"/>
          </a:solidFill>
          <a:latin typeface="Segoe UI" panose="020B0502040204020203" pitchFamily="34" charset="0"/>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2000" b="0" i="0" kern="1200" baseline="0">
          <a:solidFill>
            <a:schemeClr val="tx1"/>
          </a:solidFill>
          <a:latin typeface="Segoe UI" panose="020B0502040204020203" pitchFamily="34"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63F7CCCC-0A24-AB22-57B2-55877FB18504}"/>
              </a:ext>
            </a:extLst>
          </p:cNvPr>
          <p:cNvSpPr>
            <a:spLocks noGrp="1"/>
          </p:cNvSpPr>
          <p:nvPr>
            <p:ph idx="1"/>
          </p:nvPr>
        </p:nvSpPr>
        <p:spPr/>
        <p:txBody>
          <a:bodyPr>
            <a:noAutofit/>
          </a:bodyPr>
          <a:lstStyle/>
          <a:p>
            <a:pPr marL="0" indent="0">
              <a:buNone/>
            </a:pPr>
            <a:r>
              <a:rPr kumimoji="1" lang="en-US" altLang="ja-JP" sz="2400" b="1" dirty="0"/>
              <a:t>Case 01</a:t>
            </a:r>
          </a:p>
          <a:p>
            <a:pPr marL="0" indent="0">
              <a:buNone/>
            </a:pPr>
            <a:r>
              <a:rPr kumimoji="1" lang="ja-JP" altLang="en-US" sz="2400" u="sng"/>
              <a:t>情報</a:t>
            </a:r>
            <a:endParaRPr kumimoji="1" lang="en-US" altLang="ja-JP" sz="2400" u="sng" dirty="0"/>
          </a:p>
          <a:p>
            <a:r>
              <a:rPr kumimoji="1" lang="en-US" altLang="ja-JP" sz="2400" dirty="0"/>
              <a:t>80</a:t>
            </a:r>
            <a:r>
              <a:rPr kumimoji="1" lang="ja-JP" altLang="en-US" sz="2400"/>
              <a:t>代後半，女性．運動器的問題はないものの高度円背．</a:t>
            </a:r>
            <a:endParaRPr kumimoji="1" lang="en-US" altLang="ja-JP" sz="2400" dirty="0"/>
          </a:p>
          <a:p>
            <a:r>
              <a:rPr kumimoji="1" lang="ja-JP" altLang="en-US" sz="2400"/>
              <a:t>今回は肺炎で入院</a:t>
            </a:r>
            <a:r>
              <a:rPr lang="ja-JP" altLang="en-US" sz="2400"/>
              <a:t>．</a:t>
            </a:r>
            <a:r>
              <a:rPr kumimoji="1" lang="ja-JP" altLang="en-US" sz="2400"/>
              <a:t>従来から要介護</a:t>
            </a:r>
            <a:r>
              <a:rPr kumimoji="1" lang="en-US" altLang="ja-JP" sz="2400" dirty="0"/>
              <a:t>4</a:t>
            </a:r>
            <a:r>
              <a:rPr kumimoji="1" lang="ja-JP" altLang="en-US" sz="2400"/>
              <a:t>．麻痺の既往なし．</a:t>
            </a:r>
            <a:endParaRPr kumimoji="1" lang="en-US" altLang="ja-JP" sz="2400" dirty="0"/>
          </a:p>
          <a:p>
            <a:pPr marL="0" indent="0">
              <a:buNone/>
            </a:pPr>
            <a:endParaRPr kumimoji="1" lang="en-US" altLang="ja-JP" sz="2400" dirty="0"/>
          </a:p>
          <a:p>
            <a:pPr marL="0" indent="0">
              <a:buNone/>
            </a:pPr>
            <a:r>
              <a:rPr kumimoji="1" lang="ja-JP" altLang="en-US" sz="2400" u="sng"/>
              <a:t>評価</a:t>
            </a:r>
            <a:endParaRPr kumimoji="1" lang="en-US" altLang="ja-JP" sz="2400" u="sng" dirty="0"/>
          </a:p>
          <a:p>
            <a:r>
              <a:rPr lang="ja-JP" altLang="en-US" sz="2400"/>
              <a:t>初回理学療法では座位保持困難で上肢で支えようとする反応もなく前方にうなだれるように体幹がぐたっと折り曲がり不安定．</a:t>
            </a:r>
            <a:endParaRPr lang="en-US" altLang="ja-JP" sz="2400" dirty="0"/>
          </a:p>
          <a:p>
            <a:r>
              <a:rPr lang="en-US" altLang="ja-JP" sz="2400" dirty="0"/>
              <a:t>Head up</a:t>
            </a:r>
            <a:r>
              <a:rPr lang="ja-JP" altLang="en-US" sz="2400"/>
              <a:t>しても上肢の運動は難しく食事を含めて</a:t>
            </a:r>
            <a:r>
              <a:rPr lang="en-US" altLang="ja-JP" sz="2400" dirty="0"/>
              <a:t>ADL</a:t>
            </a:r>
            <a:r>
              <a:rPr lang="ja-JP" altLang="en-US" sz="2400"/>
              <a:t>は全介助．</a:t>
            </a:r>
            <a:endParaRPr lang="en-US" altLang="ja-JP" sz="2400" dirty="0"/>
          </a:p>
          <a:p>
            <a:r>
              <a:rPr lang="ja-JP" altLang="en-US" sz="2400"/>
              <a:t>初回チルトキャスパー車椅子座位でも上肢の随意運動は困難．</a:t>
            </a:r>
            <a:endParaRPr lang="en-US" altLang="ja-JP" sz="2400" dirty="0"/>
          </a:p>
        </p:txBody>
      </p:sp>
      <p:sp>
        <p:nvSpPr>
          <p:cNvPr id="3" name="スライド番号プレースホルダー 2">
            <a:extLst>
              <a:ext uri="{FF2B5EF4-FFF2-40B4-BE49-F238E27FC236}">
                <a16:creationId xmlns:a16="http://schemas.microsoft.com/office/drawing/2014/main" id="{1BA0A446-3F44-9C5C-C7B9-F8846DE9CF85}"/>
              </a:ext>
            </a:extLst>
          </p:cNvPr>
          <p:cNvSpPr>
            <a:spLocks noGrp="1"/>
          </p:cNvSpPr>
          <p:nvPr>
            <p:ph type="sldNum" sz="quarter" idx="12"/>
          </p:nvPr>
        </p:nvSpPr>
        <p:spPr/>
        <p:txBody>
          <a:bodyPr/>
          <a:lstStyle/>
          <a:p>
            <a:fld id="{193C53AF-6BD6-D54D-87D3-2B6B5871A5D8}" type="slidenum">
              <a:rPr kumimoji="1" lang="ja-JP" altLang="en-US" smtClean="0"/>
              <a:t>1</a:t>
            </a:fld>
            <a:endParaRPr kumimoji="1" lang="ja-JP" altLang="en-US"/>
          </a:p>
        </p:txBody>
      </p:sp>
      <p:sp>
        <p:nvSpPr>
          <p:cNvPr id="4" name="タイトル 3">
            <a:extLst>
              <a:ext uri="{FF2B5EF4-FFF2-40B4-BE49-F238E27FC236}">
                <a16:creationId xmlns:a16="http://schemas.microsoft.com/office/drawing/2014/main" id="{B36ECEC0-A08C-7E9B-3903-ADA64FCD158A}"/>
              </a:ext>
            </a:extLst>
          </p:cNvPr>
          <p:cNvSpPr>
            <a:spLocks noGrp="1"/>
          </p:cNvSpPr>
          <p:nvPr>
            <p:ph type="title"/>
          </p:nvPr>
        </p:nvSpPr>
        <p:spPr/>
        <p:txBody>
          <a:bodyPr/>
          <a:lstStyle/>
          <a:p>
            <a:r>
              <a:rPr kumimoji="1" lang="ja-JP" altLang="en-US"/>
              <a:t>チルトキャスパー車椅子の症例</a:t>
            </a:r>
          </a:p>
        </p:txBody>
      </p:sp>
    </p:spTree>
    <p:extLst>
      <p:ext uri="{BB962C8B-B14F-4D97-AF65-F5344CB8AC3E}">
        <p14:creationId xmlns:p14="http://schemas.microsoft.com/office/powerpoint/2010/main" val="1817009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C4C16-B8EB-ED78-02EC-2E358085CFE5}"/>
            </a:ext>
          </a:extLst>
        </p:cNvPr>
        <p:cNvGrpSpPr/>
        <p:nvPr/>
      </p:nvGrpSpPr>
      <p:grpSpPr>
        <a:xfrm>
          <a:off x="0" y="0"/>
          <a:ext cx="0" cy="0"/>
          <a:chOff x="0" y="0"/>
          <a:chExt cx="0" cy="0"/>
        </a:xfrm>
      </p:grpSpPr>
      <p:sp>
        <p:nvSpPr>
          <p:cNvPr id="9" name="コンテンツ プレースホルダー 1">
            <a:extLst>
              <a:ext uri="{FF2B5EF4-FFF2-40B4-BE49-F238E27FC236}">
                <a16:creationId xmlns:a16="http://schemas.microsoft.com/office/drawing/2014/main" id="{6050D47E-8A69-15BF-66BD-6E22325A0F60}"/>
              </a:ext>
            </a:extLst>
          </p:cNvPr>
          <p:cNvSpPr>
            <a:spLocks noGrp="1"/>
          </p:cNvSpPr>
          <p:nvPr>
            <p:ph idx="1"/>
          </p:nvPr>
        </p:nvSpPr>
        <p:spPr>
          <a:xfrm>
            <a:off x="340517" y="746234"/>
            <a:ext cx="4612483" cy="5743617"/>
          </a:xfrm>
        </p:spPr>
        <p:txBody>
          <a:bodyPr>
            <a:normAutofit/>
          </a:bodyPr>
          <a:lstStyle/>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buNone/>
            </a:pPr>
            <a:endParaRPr lang="en-US" altLang="ja-JP" sz="2400" b="1" dirty="0"/>
          </a:p>
          <a:p>
            <a:pPr marL="0" indent="0" algn="ctr">
              <a:buNone/>
            </a:pPr>
            <a:r>
              <a:rPr lang="en-US" altLang="ja-JP" sz="2400" b="1" dirty="0"/>
              <a:t>【</a:t>
            </a:r>
            <a:r>
              <a:rPr lang="ja-JP" altLang="en-US" sz="2400" b="1"/>
              <a:t>初期</a:t>
            </a:r>
            <a:r>
              <a:rPr lang="en-US" altLang="ja-JP" sz="2400" b="1" dirty="0"/>
              <a:t>】</a:t>
            </a:r>
          </a:p>
        </p:txBody>
      </p:sp>
      <p:sp>
        <p:nvSpPr>
          <p:cNvPr id="3" name="スライド番号プレースホルダー 2">
            <a:extLst>
              <a:ext uri="{FF2B5EF4-FFF2-40B4-BE49-F238E27FC236}">
                <a16:creationId xmlns:a16="http://schemas.microsoft.com/office/drawing/2014/main" id="{0F959FF5-7D94-0A23-55F0-6D8D51470DC2}"/>
              </a:ext>
            </a:extLst>
          </p:cNvPr>
          <p:cNvSpPr>
            <a:spLocks noGrp="1"/>
          </p:cNvSpPr>
          <p:nvPr>
            <p:ph type="sldNum" sz="quarter" idx="12"/>
          </p:nvPr>
        </p:nvSpPr>
        <p:spPr/>
        <p:txBody>
          <a:bodyPr/>
          <a:lstStyle/>
          <a:p>
            <a:fld id="{193C53AF-6BD6-D54D-87D3-2B6B5871A5D8}" type="slidenum">
              <a:rPr kumimoji="1" lang="ja-JP" altLang="en-US" smtClean="0"/>
              <a:t>2</a:t>
            </a:fld>
            <a:endParaRPr kumimoji="1" lang="ja-JP" altLang="en-US"/>
          </a:p>
        </p:txBody>
      </p:sp>
      <p:sp>
        <p:nvSpPr>
          <p:cNvPr id="4" name="タイトル 3">
            <a:extLst>
              <a:ext uri="{FF2B5EF4-FFF2-40B4-BE49-F238E27FC236}">
                <a16:creationId xmlns:a16="http://schemas.microsoft.com/office/drawing/2014/main" id="{3D713EE3-CDF9-D843-074B-8B8C6F8CA40E}"/>
              </a:ext>
            </a:extLst>
          </p:cNvPr>
          <p:cNvSpPr>
            <a:spLocks noGrp="1"/>
          </p:cNvSpPr>
          <p:nvPr>
            <p:ph type="title"/>
          </p:nvPr>
        </p:nvSpPr>
        <p:spPr/>
        <p:txBody>
          <a:bodyPr>
            <a:normAutofit/>
          </a:bodyPr>
          <a:lstStyle/>
          <a:p>
            <a:r>
              <a:rPr lang="ja-JP" altLang="en-US"/>
              <a:t>チルトキャスパー車椅子座位姿勢（左初期，右</a:t>
            </a:r>
            <a:r>
              <a:rPr lang="en-US" altLang="ja-JP" dirty="0"/>
              <a:t>1</a:t>
            </a:r>
            <a:r>
              <a:rPr lang="ja-JP" altLang="en-US"/>
              <a:t>週間後）</a:t>
            </a:r>
            <a:endParaRPr kumimoji="1" lang="ja-JP" altLang="en-US"/>
          </a:p>
        </p:txBody>
      </p:sp>
      <p:pic>
        <p:nvPicPr>
          <p:cNvPr id="22" name="図 21">
            <a:extLst>
              <a:ext uri="{FF2B5EF4-FFF2-40B4-BE49-F238E27FC236}">
                <a16:creationId xmlns:a16="http://schemas.microsoft.com/office/drawing/2014/main" id="{115D4FEB-D71A-2733-08FE-FC2C8C1AF36A}"/>
              </a:ext>
            </a:extLst>
          </p:cNvPr>
          <p:cNvPicPr>
            <a:picLocks noChangeAspect="1"/>
          </p:cNvPicPr>
          <p:nvPr/>
        </p:nvPicPr>
        <p:blipFill>
          <a:blip r:embed="rId2"/>
          <a:stretch>
            <a:fillRect/>
          </a:stretch>
        </p:blipFill>
        <p:spPr>
          <a:xfrm>
            <a:off x="447506" y="1428750"/>
            <a:ext cx="4394200" cy="4000500"/>
          </a:xfrm>
          <a:prstGeom prst="rect">
            <a:avLst/>
          </a:prstGeom>
        </p:spPr>
      </p:pic>
      <p:pic>
        <p:nvPicPr>
          <p:cNvPr id="5" name="図 4">
            <a:extLst>
              <a:ext uri="{FF2B5EF4-FFF2-40B4-BE49-F238E27FC236}">
                <a16:creationId xmlns:a16="http://schemas.microsoft.com/office/drawing/2014/main" id="{AA45A3CE-E316-979E-F2C0-6BC3B84E488F}"/>
              </a:ext>
            </a:extLst>
          </p:cNvPr>
          <p:cNvPicPr>
            <a:picLocks noChangeAspect="1"/>
          </p:cNvPicPr>
          <p:nvPr/>
        </p:nvPicPr>
        <p:blipFill>
          <a:blip r:embed="rId3"/>
          <a:stretch>
            <a:fillRect/>
          </a:stretch>
        </p:blipFill>
        <p:spPr>
          <a:xfrm>
            <a:off x="5175587" y="1428750"/>
            <a:ext cx="4394200" cy="4000500"/>
          </a:xfrm>
          <a:prstGeom prst="rect">
            <a:avLst/>
          </a:prstGeom>
        </p:spPr>
      </p:pic>
      <p:sp>
        <p:nvSpPr>
          <p:cNvPr id="10" name="コンテンツ プレースホルダー 1">
            <a:extLst>
              <a:ext uri="{FF2B5EF4-FFF2-40B4-BE49-F238E27FC236}">
                <a16:creationId xmlns:a16="http://schemas.microsoft.com/office/drawing/2014/main" id="{9DF8B783-8D2A-0E11-ECDA-6FFEEDFD9745}"/>
              </a:ext>
            </a:extLst>
          </p:cNvPr>
          <p:cNvSpPr txBox="1">
            <a:spLocks/>
          </p:cNvSpPr>
          <p:nvPr/>
        </p:nvSpPr>
        <p:spPr>
          <a:xfrm>
            <a:off x="4952999" y="746233"/>
            <a:ext cx="4612483" cy="57436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buFont typeface="Wingdings" pitchFamily="2" charset="2"/>
              <a:buChar char="l"/>
              <a:defRPr kumimoji="1" sz="1800" b="0" i="0" kern="1200" baseline="0">
                <a:solidFill>
                  <a:schemeClr val="tx1"/>
                </a:solidFill>
                <a:latin typeface="Segoe UI" panose="020B0502040204020203" pitchFamily="34" charset="0"/>
                <a:ea typeface="Yu Gothic" panose="020B0400000000000000" pitchFamily="34" charset="-128"/>
                <a:cs typeface="+mn-cs"/>
              </a:defRPr>
            </a:lvl1pPr>
            <a:lvl2pPr marL="685800" indent="-228600" algn="l" defTabSz="914400" rtl="0" eaLnBrk="1" latinLnBrk="0" hangingPunct="1">
              <a:lnSpc>
                <a:spcPct val="100000"/>
              </a:lnSpc>
              <a:spcBef>
                <a:spcPts val="600"/>
              </a:spcBef>
              <a:buFont typeface="システムフォント（レギュラー）"/>
              <a:buChar char="−"/>
              <a:defRPr kumimoji="1" sz="1800" b="0" i="0" kern="1200" baseline="0">
                <a:solidFill>
                  <a:schemeClr val="tx1"/>
                </a:solidFill>
                <a:latin typeface="Segoe UI" panose="020B0502040204020203" pitchFamily="34" charset="0"/>
                <a:ea typeface="Yu Gothic" panose="020B0400000000000000" pitchFamily="34" charset="-128"/>
                <a:cs typeface="+mn-cs"/>
              </a:defRPr>
            </a:lvl2pPr>
            <a:lvl3pPr marL="1143000" indent="-228600" algn="l" defTabSz="914400" rtl="0" eaLnBrk="1" latinLnBrk="0" hangingPunct="1">
              <a:lnSpc>
                <a:spcPct val="100000"/>
              </a:lnSpc>
              <a:spcBef>
                <a:spcPts val="600"/>
              </a:spcBef>
              <a:buFont typeface=".Lucida Grande UI Regular"/>
              <a:buChar char="▪"/>
              <a:defRPr kumimoji="1" sz="1800" b="0" i="0" kern="1200" baseline="0">
                <a:solidFill>
                  <a:schemeClr val="tx1"/>
                </a:solidFill>
                <a:latin typeface="Segoe UI" panose="020B0502040204020203" pitchFamily="34" charset="0"/>
                <a:ea typeface="Yu Gothic" panose="020B0400000000000000" pitchFamily="34" charset="-128"/>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kumimoji="1" sz="1800" b="0" i="0" kern="1200" baseline="0">
                <a:solidFill>
                  <a:schemeClr val="tx1"/>
                </a:solidFill>
                <a:latin typeface="Segoe UI" panose="020B0502040204020203" pitchFamily="34" charset="0"/>
                <a:ea typeface="Yu Gothic" panose="020B0400000000000000" pitchFamily="34" charset="-128"/>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kumimoji="1" sz="1800" b="0" i="0" kern="1200" baseline="0">
                <a:solidFill>
                  <a:schemeClr val="tx1"/>
                </a:solidFill>
                <a:latin typeface="Segoe UI" panose="020B0502040204020203" pitchFamily="34" charset="0"/>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buFont typeface="Wingdings" pitchFamily="2" charset="2"/>
              <a:buNone/>
            </a:pPr>
            <a:endParaRPr lang="en-US" altLang="ja-JP" sz="2400" b="1" dirty="0"/>
          </a:p>
          <a:p>
            <a:pPr marL="0" indent="0" algn="ctr">
              <a:buFont typeface="Wingdings" pitchFamily="2" charset="2"/>
              <a:buNone/>
            </a:pPr>
            <a:r>
              <a:rPr lang="en-US" altLang="ja-JP" sz="2400" b="1" dirty="0"/>
              <a:t>【1</a:t>
            </a:r>
            <a:r>
              <a:rPr lang="ja-JP" altLang="en-US" sz="2400" b="1"/>
              <a:t>週間後</a:t>
            </a:r>
            <a:r>
              <a:rPr lang="en-US" altLang="ja-JP" sz="2400" b="1" dirty="0"/>
              <a:t>】</a:t>
            </a:r>
          </a:p>
        </p:txBody>
      </p:sp>
    </p:spTree>
    <p:extLst>
      <p:ext uri="{BB962C8B-B14F-4D97-AF65-F5344CB8AC3E}">
        <p14:creationId xmlns:p14="http://schemas.microsoft.com/office/powerpoint/2010/main" val="859107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0A6E8-56EF-3F91-1F18-AFCBA7E6A7EF}"/>
            </a:ext>
          </a:extLst>
        </p:cNvPr>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2416659A-A9F0-0FCF-AD0D-90A6A3497ADC}"/>
              </a:ext>
            </a:extLst>
          </p:cNvPr>
          <p:cNvSpPr>
            <a:spLocks noGrp="1"/>
          </p:cNvSpPr>
          <p:nvPr>
            <p:ph idx="1"/>
          </p:nvPr>
        </p:nvSpPr>
        <p:spPr>
          <a:xfrm>
            <a:off x="340517" y="746234"/>
            <a:ext cx="4612483" cy="5743617"/>
          </a:xfrm>
        </p:spPr>
        <p:txBody>
          <a:bodyPr>
            <a:normAutofit/>
          </a:bodyPr>
          <a:lstStyle/>
          <a:p>
            <a:pPr marL="0" indent="0">
              <a:buNone/>
            </a:pPr>
            <a:r>
              <a:rPr lang="ja-JP" altLang="en-US" sz="2400" u="sng"/>
              <a:t>経過</a:t>
            </a:r>
            <a:endParaRPr lang="en-US" altLang="ja-JP" sz="2400" u="sng" dirty="0"/>
          </a:p>
          <a:p>
            <a:r>
              <a:rPr lang="ja-JP" altLang="en-US" sz="2400"/>
              <a:t>車椅子乗車時間の変化</a:t>
            </a:r>
            <a:endParaRPr lang="en-US" altLang="ja-JP" sz="2400" dirty="0"/>
          </a:p>
          <a:p>
            <a:pPr lvl="1"/>
            <a:r>
              <a:rPr lang="ja-JP" altLang="en-US" sz="2400"/>
              <a:t>チルトキャスパー車椅子への乗車時間は，リハ中のみから開始．</a:t>
            </a:r>
            <a:endParaRPr lang="en-US" altLang="ja-JP" sz="2400" dirty="0"/>
          </a:p>
          <a:p>
            <a:pPr lvl="1"/>
            <a:r>
              <a:rPr lang="ja-JP" altLang="en-US" sz="2400"/>
              <a:t>リハ後</a:t>
            </a:r>
            <a:r>
              <a:rPr lang="en-US" altLang="ja-JP" sz="2400" dirty="0"/>
              <a:t>1</a:t>
            </a:r>
            <a:r>
              <a:rPr lang="ja-JP" altLang="en-US" sz="2400"/>
              <a:t>時間追加，</a:t>
            </a:r>
            <a:r>
              <a:rPr lang="en-US" altLang="ja-JP" sz="2400" dirty="0"/>
              <a:t>3</a:t>
            </a:r>
            <a:r>
              <a:rPr lang="ja-JP" altLang="en-US" sz="2400"/>
              <a:t>時間追加と徐々に延長可能．</a:t>
            </a:r>
            <a:endParaRPr lang="en-US" altLang="ja-JP" sz="2400" dirty="0"/>
          </a:p>
          <a:p>
            <a:pPr lvl="1"/>
            <a:r>
              <a:rPr lang="ja-JP" altLang="en-US" sz="2400"/>
              <a:t>いずれにおいても，疲労や褥瘡なし．</a:t>
            </a:r>
            <a:endParaRPr lang="en-US" altLang="ja-JP" sz="2400" dirty="0"/>
          </a:p>
          <a:p>
            <a:r>
              <a:rPr lang="ja-JP" altLang="en-US" sz="2400"/>
              <a:t>上肢の運動の変化</a:t>
            </a:r>
            <a:endParaRPr lang="en-US" altLang="ja-JP" sz="2400" dirty="0"/>
          </a:p>
          <a:p>
            <a:pPr lvl="1"/>
            <a:r>
              <a:rPr lang="ja-JP" altLang="en-US" sz="2400"/>
              <a:t>理学療法開始</a:t>
            </a:r>
            <a:r>
              <a:rPr lang="en-US" altLang="ja-JP" sz="2400" dirty="0"/>
              <a:t>1</a:t>
            </a:r>
            <a:r>
              <a:rPr lang="ja-JP" altLang="en-US" sz="2400"/>
              <a:t>週後に上肢の随意運動が可能となった．</a:t>
            </a:r>
            <a:endParaRPr lang="en-US" altLang="ja-JP" sz="2400" dirty="0"/>
          </a:p>
          <a:p>
            <a:pPr lvl="1"/>
            <a:r>
              <a:rPr lang="ja-JP" altLang="en-US" sz="2400"/>
              <a:t>食事の一部自己摂取可能．</a:t>
            </a:r>
            <a:endParaRPr lang="en-US" altLang="ja-JP" sz="2400" dirty="0"/>
          </a:p>
        </p:txBody>
      </p:sp>
      <p:sp>
        <p:nvSpPr>
          <p:cNvPr id="3" name="スライド番号プレースホルダー 2">
            <a:extLst>
              <a:ext uri="{FF2B5EF4-FFF2-40B4-BE49-F238E27FC236}">
                <a16:creationId xmlns:a16="http://schemas.microsoft.com/office/drawing/2014/main" id="{58BA3FB8-DADD-CF8B-D167-16AAB8D9A574}"/>
              </a:ext>
            </a:extLst>
          </p:cNvPr>
          <p:cNvSpPr>
            <a:spLocks noGrp="1"/>
          </p:cNvSpPr>
          <p:nvPr>
            <p:ph type="sldNum" sz="quarter" idx="12"/>
          </p:nvPr>
        </p:nvSpPr>
        <p:spPr/>
        <p:txBody>
          <a:bodyPr/>
          <a:lstStyle/>
          <a:p>
            <a:fld id="{193C53AF-6BD6-D54D-87D3-2B6B5871A5D8}" type="slidenum">
              <a:rPr kumimoji="1" lang="ja-JP" altLang="en-US" smtClean="0"/>
              <a:t>3</a:t>
            </a:fld>
            <a:endParaRPr kumimoji="1" lang="ja-JP" altLang="en-US"/>
          </a:p>
        </p:txBody>
      </p:sp>
      <p:sp>
        <p:nvSpPr>
          <p:cNvPr id="4" name="タイトル 3">
            <a:extLst>
              <a:ext uri="{FF2B5EF4-FFF2-40B4-BE49-F238E27FC236}">
                <a16:creationId xmlns:a16="http://schemas.microsoft.com/office/drawing/2014/main" id="{C44EB0CC-C3C6-98CC-8601-EEF5DB2DEB34}"/>
              </a:ext>
            </a:extLst>
          </p:cNvPr>
          <p:cNvSpPr>
            <a:spLocks noGrp="1"/>
          </p:cNvSpPr>
          <p:nvPr>
            <p:ph type="title"/>
          </p:nvPr>
        </p:nvSpPr>
        <p:spPr/>
        <p:txBody>
          <a:bodyPr/>
          <a:lstStyle/>
          <a:p>
            <a:r>
              <a:rPr lang="ja-JP" altLang="en-US"/>
              <a:t>上肢挙上運動（</a:t>
            </a:r>
            <a:r>
              <a:rPr lang="en-US" altLang="ja-JP" dirty="0"/>
              <a:t>1</a:t>
            </a:r>
            <a:r>
              <a:rPr lang="ja-JP" altLang="en-US"/>
              <a:t>週間後のみ）</a:t>
            </a:r>
            <a:endParaRPr kumimoji="1" lang="ja-JP" altLang="en-US"/>
          </a:p>
        </p:txBody>
      </p:sp>
      <p:pic>
        <p:nvPicPr>
          <p:cNvPr id="8" name="画面収録 2025-09-26 1.01.13">
            <a:hlinkClick r:id="" action="ppaction://media"/>
            <a:extLst>
              <a:ext uri="{FF2B5EF4-FFF2-40B4-BE49-F238E27FC236}">
                <a16:creationId xmlns:a16="http://schemas.microsoft.com/office/drawing/2014/main" id="{5DCFAE0F-ED7F-D43D-FBF0-D2E9180A42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11850" y="722442"/>
            <a:ext cx="3530600" cy="5791200"/>
          </a:xfrm>
          <a:prstGeom prst="rect">
            <a:avLst/>
          </a:prstGeom>
        </p:spPr>
      </p:pic>
    </p:spTree>
    <p:extLst>
      <p:ext uri="{BB962C8B-B14F-4D97-AF65-F5344CB8AC3E}">
        <p14:creationId xmlns:p14="http://schemas.microsoft.com/office/powerpoint/2010/main" val="206070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441737</TotalTime>
  <Words>199</Words>
  <Application>Microsoft Macintosh PowerPoint</Application>
  <PresentationFormat>A4 210 x 297 mm</PresentationFormat>
  <Paragraphs>47</Paragraphs>
  <Slides>3</Slides>
  <Notes>0</Notes>
  <HiddenSlides>0</HiddenSlides>
  <MMClips>1</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vt:i4>
      </vt:variant>
    </vt:vector>
  </HeadingPairs>
  <TitlesOfParts>
    <vt:vector size="10" baseType="lpstr">
      <vt:lpstr>.Lucida Grande UI Regular</vt:lpstr>
      <vt:lpstr>システムフォント（レギュラー）</vt:lpstr>
      <vt:lpstr>Arial</vt:lpstr>
      <vt:lpstr>Calibri</vt:lpstr>
      <vt:lpstr>Segoe UI</vt:lpstr>
      <vt:lpstr>Wingdings</vt:lpstr>
      <vt:lpstr>1_Office テーマ</vt:lpstr>
      <vt:lpstr>チルトキャスパー車椅子の症例</vt:lpstr>
      <vt:lpstr>チルトキャスパー車椅子座位姿勢（左初期，右1週間後）</vt:lpstr>
      <vt:lpstr>上肢挙上運動（1週間後のみ）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臨床研究</dc:title>
  <dc:creator>Takada YU</dc:creator>
  <cp:lastModifiedBy>潤 村上</cp:lastModifiedBy>
  <cp:revision>872</cp:revision>
  <cp:lastPrinted>2023-02-19T15:29:23Z</cp:lastPrinted>
  <dcterms:created xsi:type="dcterms:W3CDTF">2020-12-19T20:57:07Z</dcterms:created>
  <dcterms:modified xsi:type="dcterms:W3CDTF">2025-09-25T21:40:51Z</dcterms:modified>
</cp:coreProperties>
</file>